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Average"/>
      <p:regular r:id="rId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Average-regular.fntdata"/></Relationships>
</file>

<file path=ppt/media/image1.png>
</file>

<file path=ppt/media/image10.png>
</file>

<file path=ppt/media/image1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291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291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2950" lIns="92950" spcFirstLastPara="1" rIns="92950" wrap="square" tIns="929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2950" lIns="92950" spcFirstLastPara="1" rIns="92950" wrap="square" tIns="929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2950" lIns="92950" spcFirstLastPara="1" rIns="92950" wrap="square" tIns="929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2950" lIns="92950" spcFirstLastPara="1" rIns="92950" wrap="square" tIns="929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2950" lIns="92950" spcFirstLastPara="1" rIns="92950" wrap="square" tIns="929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2950" lIns="92950" spcFirstLastPara="1" rIns="92950" wrap="square" tIns="9295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2950" lIns="92950" spcFirstLastPara="1" rIns="92950" wrap="square" tIns="9295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2950" lIns="92950" spcFirstLastPara="1" rIns="92950" wrap="square" tIns="929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2950" lIns="92950" spcFirstLastPara="1" rIns="92950" wrap="square" tIns="92950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2950" lIns="92950" spcFirstLastPara="1" rIns="92950" wrap="square" tIns="9295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5.png"/><Relationship Id="rId10" Type="http://schemas.openxmlformats.org/officeDocument/2006/relationships/image" Target="../media/image2.png"/><Relationship Id="rId1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11.jpg"/><Relationship Id="rId9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6.png"/><Relationship Id="rId7" Type="http://schemas.openxmlformats.org/officeDocument/2006/relationships/image" Target="../media/image8.png"/><Relationship Id="rId8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2398025" y="1171600"/>
            <a:ext cx="6485400" cy="3846900"/>
          </a:xfrm>
          <a:prstGeom prst="rect">
            <a:avLst/>
          </a:prstGeom>
          <a:solidFill>
            <a:srgbClr val="CACACA"/>
          </a:solidFill>
          <a:ln>
            <a:noFill/>
          </a:ln>
        </p:spPr>
        <p:txBody>
          <a:bodyPr anchorCtr="0" anchor="t" bIns="75575" lIns="75575" spcFirstLastPara="1" rIns="75575" wrap="square" tIns="75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Results:</a:t>
            </a:r>
            <a:br>
              <a:rPr lang="en" sz="2300"/>
            </a:br>
            <a:br>
              <a:rPr lang="en" sz="2300"/>
            </a:br>
            <a:br>
              <a:rPr lang="en" sz="2300"/>
            </a:br>
            <a:br>
              <a:rPr lang="en" sz="2300"/>
            </a:br>
            <a:br>
              <a:rPr lang="en" sz="2300"/>
            </a:br>
            <a:br>
              <a:rPr lang="en" sz="2300"/>
            </a:br>
            <a:br>
              <a:rPr lang="en" sz="2300"/>
            </a:br>
            <a:endParaRPr sz="2300"/>
          </a:p>
        </p:txBody>
      </p:sp>
      <p:sp>
        <p:nvSpPr>
          <p:cNvPr id="56" name="Google Shape;56;p13"/>
          <p:cNvSpPr txBox="1"/>
          <p:nvPr/>
        </p:nvSpPr>
        <p:spPr>
          <a:xfrm>
            <a:off x="2389104" y="99400"/>
            <a:ext cx="6494400" cy="506700"/>
          </a:xfrm>
          <a:prstGeom prst="rect">
            <a:avLst/>
          </a:prstGeom>
          <a:solidFill>
            <a:srgbClr val="CACACA"/>
          </a:solidFill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Drill Creator</a:t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100" y="0"/>
            <a:ext cx="1983600" cy="13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Members: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Mason Davy</a:t>
            </a:r>
            <a:endParaRPr sz="1500">
              <a:solidFill>
                <a:srgbClr val="CACAC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Matthew Kuhr</a:t>
            </a:r>
            <a:endParaRPr sz="1500">
              <a:solidFill>
                <a:srgbClr val="CACAC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Benjamin Middleton</a:t>
            </a:r>
            <a:endParaRPr sz="1500">
              <a:solidFill>
                <a:srgbClr val="CACAC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Andy Greer</a:t>
            </a:r>
            <a:endParaRPr sz="1500">
              <a:solidFill>
                <a:srgbClr val="CACACA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298777" y="1292235"/>
            <a:ext cx="349225" cy="40235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8191" y="1694928"/>
            <a:ext cx="16035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Advisor: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Mehdi </a:t>
            </a:r>
            <a:r>
              <a:rPr lang="en" sz="1500">
                <a:solidFill>
                  <a:srgbClr val="CACACA"/>
                </a:solidFill>
              </a:rPr>
              <a:t>Norouzi</a:t>
            </a:r>
            <a:endParaRPr sz="1500">
              <a:solidFill>
                <a:srgbClr val="CACACA"/>
              </a:solidFill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 rotWithShape="1">
          <a:blip r:embed="rId4">
            <a:alphaModFix/>
          </a:blip>
          <a:srcRect b="0" l="19551" r="22841" t="9934"/>
          <a:stretch/>
        </p:blipFill>
        <p:spPr>
          <a:xfrm>
            <a:off x="480975" y="1291897"/>
            <a:ext cx="349225" cy="403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 rotWithShape="1">
          <a:blip r:embed="rId5">
            <a:alphaModFix/>
          </a:blip>
          <a:srcRect b="0" l="7939" r="7055" t="0"/>
          <a:stretch/>
        </p:blipFill>
        <p:spPr>
          <a:xfrm>
            <a:off x="4195575" y="1171600"/>
            <a:ext cx="3922450" cy="11701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4100" y="4046100"/>
            <a:ext cx="23940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Powered by: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Python</a:t>
            </a:r>
            <a:endParaRPr sz="1500">
              <a:solidFill>
                <a:srgbClr val="CACAC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PyQt</a:t>
            </a:r>
            <a:endParaRPr sz="1500">
              <a:solidFill>
                <a:srgbClr val="CACAC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Matplotlib</a:t>
            </a:r>
            <a:endParaRPr sz="1500">
              <a:solidFill>
                <a:srgbClr val="CACACA"/>
              </a:solidFill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0" y="2294100"/>
            <a:ext cx="2360100" cy="8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Challenges: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Algorithm optimization</a:t>
            </a:r>
            <a:br>
              <a:rPr lang="en" sz="1500">
                <a:solidFill>
                  <a:srgbClr val="CACACA"/>
                </a:solidFill>
              </a:rPr>
            </a:br>
            <a:r>
              <a:rPr lang="en" sz="1500">
                <a:solidFill>
                  <a:srgbClr val="CACACA"/>
                </a:solidFill>
              </a:rPr>
              <a:t>GUI Development</a:t>
            </a:r>
            <a:endParaRPr sz="1500">
              <a:solidFill>
                <a:srgbClr val="CACACA"/>
              </a:solidFill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2567000" y="1048715"/>
            <a:ext cx="36540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65" name="Google Shape;65;p13"/>
          <p:cNvSpPr txBox="1"/>
          <p:nvPr/>
        </p:nvSpPr>
        <p:spPr>
          <a:xfrm>
            <a:off x="2319850" y="548750"/>
            <a:ext cx="6587400" cy="6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Problem</a:t>
            </a:r>
            <a:r>
              <a:rPr b="1" lang="en" sz="1700">
                <a:solidFill>
                  <a:schemeClr val="lt1"/>
                </a:solidFill>
              </a:rPr>
              <a:t>:</a:t>
            </a:r>
            <a:r>
              <a:rPr lang="en" sz="1700">
                <a:solidFill>
                  <a:schemeClr val="lt1"/>
                </a:solidFill>
              </a:rPr>
              <a:t> </a:t>
            </a:r>
            <a:r>
              <a:rPr lang="en" sz="1700">
                <a:solidFill>
                  <a:srgbClr val="CACACA"/>
                </a:solidFill>
              </a:rPr>
              <a:t>Creating Marching Band Shows is difficult and unintuitive</a:t>
            </a:r>
            <a:endParaRPr sz="1700">
              <a:solidFill>
                <a:srgbClr val="CACAC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Solution: </a:t>
            </a:r>
            <a:r>
              <a:rPr lang="en" sz="1700">
                <a:solidFill>
                  <a:srgbClr val="CACACA"/>
                </a:solidFill>
              </a:rPr>
              <a:t>Drill Editing, Image Interpretation, &amp; Transition Solving</a:t>
            </a:r>
            <a:endParaRPr sz="15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9875" y="1291900"/>
            <a:ext cx="349225" cy="403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/>
        </p:nvSpPr>
        <p:spPr>
          <a:xfrm>
            <a:off x="3790400" y="2341725"/>
            <a:ext cx="47328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Visualization of algorithm: transition from C-paw (left) to basketball players (right)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3757552" y="4657531"/>
            <a:ext cx="4798500" cy="3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Interactive GUI allowing access to our tools, loading/saving/viewing shows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21050" y="3170100"/>
            <a:ext cx="2360100" cy="8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75575" lIns="75575" spcFirstLastPara="1" rIns="75575" wrap="square" tIns="75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Future Improvements</a:t>
            </a:r>
            <a:r>
              <a:rPr lang="en" sz="1700">
                <a:solidFill>
                  <a:schemeClr val="lt1"/>
                </a:solidFill>
              </a:rPr>
              <a:t>:</a:t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>
                <a:solidFill>
                  <a:srgbClr val="CACACA"/>
                </a:solidFill>
              </a:rPr>
              <a:t>More drill move types Detailed editing features</a:t>
            </a:r>
            <a:endParaRPr sz="1500">
              <a:solidFill>
                <a:srgbClr val="CACACA"/>
              </a:solidFill>
            </a:endParaRPr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94600" y="4239700"/>
            <a:ext cx="757950" cy="75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3751" y="1291887"/>
            <a:ext cx="307542" cy="40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>
          <a:blip r:embed="rId9">
            <a:alphaModFix amt="0"/>
          </a:blip>
          <a:stretch>
            <a:fillRect/>
          </a:stretch>
        </p:blipFill>
        <p:spPr>
          <a:xfrm>
            <a:off x="480975" y="1291550"/>
            <a:ext cx="349225" cy="403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566998" y="2863250"/>
            <a:ext cx="2198392" cy="157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555632" y="2713263"/>
            <a:ext cx="3000425" cy="1879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704044" y="2963119"/>
            <a:ext cx="969300" cy="137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